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304" r:id="rId2"/>
    <p:sldId id="257" r:id="rId3"/>
    <p:sldId id="369" r:id="rId4"/>
    <p:sldId id="347" r:id="rId5"/>
    <p:sldId id="348" r:id="rId6"/>
    <p:sldId id="403" r:id="rId7"/>
    <p:sldId id="404" r:id="rId8"/>
    <p:sldId id="405" r:id="rId9"/>
    <p:sldId id="406" r:id="rId10"/>
    <p:sldId id="407" r:id="rId11"/>
    <p:sldId id="408" r:id="rId12"/>
    <p:sldId id="409" r:id="rId13"/>
    <p:sldId id="410" r:id="rId14"/>
    <p:sldId id="411" r:id="rId15"/>
    <p:sldId id="412" r:id="rId16"/>
    <p:sldId id="413" r:id="rId17"/>
    <p:sldId id="414" r:id="rId18"/>
    <p:sldId id="415" r:id="rId19"/>
    <p:sldId id="416" r:id="rId20"/>
    <p:sldId id="417" r:id="rId21"/>
    <p:sldId id="418" r:id="rId22"/>
    <p:sldId id="419" r:id="rId23"/>
    <p:sldId id="420" r:id="rId24"/>
    <p:sldId id="421" r:id="rId25"/>
    <p:sldId id="422" r:id="rId26"/>
    <p:sldId id="424" r:id="rId27"/>
    <p:sldId id="423" r:id="rId28"/>
    <p:sldId id="427" r:id="rId29"/>
    <p:sldId id="426" r:id="rId30"/>
    <p:sldId id="397" r:id="rId31"/>
    <p:sldId id="362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845" autoAdjust="0"/>
    <p:restoredTop sz="99728" autoAdjust="0"/>
  </p:normalViewPr>
  <p:slideViewPr>
    <p:cSldViewPr snapToGrid="0" snapToObjects="1">
      <p:cViewPr>
        <p:scale>
          <a:sx n="140" d="100"/>
          <a:sy n="140" d="100"/>
        </p:scale>
        <p:origin x="-150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4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A6E8C-B87E-9647-8E47-1C36804D0F74}" type="datetimeFigureOut">
              <a:rPr lang="en-US" smtClean="0"/>
              <a:t>15-12-15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C34F3-AA49-7243-86C1-1F92EA413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03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</a:t>
            </a:r>
            <a:r>
              <a:rPr lang="en-US" baseline="0" dirty="0" smtClean="0"/>
              <a:t> headline “invite your friends by directing them to:____”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35F72-CFC3-EF4C-9518-61D8D74D0F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91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</a:t>
            </a:r>
            <a:r>
              <a:rPr lang="en-US" baseline="0" dirty="0" smtClean="0"/>
              <a:t> headline “invite your friends by directing them to:____”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35F72-CFC3-EF4C-9518-61D8D74D0F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91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682B-9E26-1741-A907-43A44B33D7A3}" type="datetimeFigureOut">
              <a:rPr lang="en-US" smtClean="0"/>
              <a:t>15-12-15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D4345-AA10-F04B-AED0-72164184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8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682B-9E26-1741-A907-43A44B33D7A3}" type="datetimeFigureOut">
              <a:rPr lang="en-US" smtClean="0"/>
              <a:t>15-12-15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D4345-AA10-F04B-AED0-72164184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8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682B-9E26-1741-A907-43A44B33D7A3}" type="datetimeFigureOut">
              <a:rPr lang="en-US" smtClean="0"/>
              <a:t>15-12-15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D4345-AA10-F04B-AED0-72164184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1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682B-9E26-1741-A907-43A44B33D7A3}" type="datetimeFigureOut">
              <a:rPr lang="en-US" smtClean="0"/>
              <a:t>15-12-15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D4345-AA10-F04B-AED0-72164184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8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682B-9E26-1741-A907-43A44B33D7A3}" type="datetimeFigureOut">
              <a:rPr lang="en-US" smtClean="0"/>
              <a:t>15-12-15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D4345-AA10-F04B-AED0-72164184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5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682B-9E26-1741-A907-43A44B33D7A3}" type="datetimeFigureOut">
              <a:rPr lang="en-US" smtClean="0"/>
              <a:t>15-12-15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D4345-AA10-F04B-AED0-72164184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87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682B-9E26-1741-A907-43A44B33D7A3}" type="datetimeFigureOut">
              <a:rPr lang="en-US" smtClean="0"/>
              <a:t>15-12-15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D4345-AA10-F04B-AED0-72164184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99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682B-9E26-1741-A907-43A44B33D7A3}" type="datetimeFigureOut">
              <a:rPr lang="en-US" smtClean="0"/>
              <a:t>15-12-15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D4345-AA10-F04B-AED0-72164184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2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682B-9E26-1741-A907-43A44B33D7A3}" type="datetimeFigureOut">
              <a:rPr lang="en-US" smtClean="0"/>
              <a:t>15-12-15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D4345-AA10-F04B-AED0-72164184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54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682B-9E26-1741-A907-43A44B33D7A3}" type="datetimeFigureOut">
              <a:rPr lang="en-US" smtClean="0"/>
              <a:t>15-12-15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D4345-AA10-F04B-AED0-72164184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4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682B-9E26-1741-A907-43A44B33D7A3}" type="datetimeFigureOut">
              <a:rPr lang="en-US" smtClean="0"/>
              <a:t>15-12-15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D4345-AA10-F04B-AED0-72164184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9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A682B-9E26-1741-A907-43A44B33D7A3}" type="datetimeFigureOut">
              <a:rPr lang="en-US" smtClean="0"/>
              <a:t>15-12-15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D4345-AA10-F04B-AED0-72164184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9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9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170" y="3195429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Welcome!</a:t>
            </a:r>
            <a:endParaRPr lang="en-US" sz="6000" dirty="0"/>
          </a:p>
        </p:txBody>
      </p:sp>
      <p:pic>
        <p:nvPicPr>
          <p:cNvPr id="5" name="Picture 4" descr="Academy PPT 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5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16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014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smtClean="0"/>
              <a:t>Powerful Profiles</a:t>
            </a:r>
            <a:endParaRPr lang="en-US" u="sng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5" name="Picture 4" descr="Academy PPT 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55086"/>
          </a:xfrm>
          <a:prstGeom prst="rect">
            <a:avLst/>
          </a:prstGeom>
        </p:spPr>
      </p:pic>
      <p:pic>
        <p:nvPicPr>
          <p:cNvPr id="4" name="Picture 3" descr="Screen Shot 2015-12-15 at 6.36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29" y="1755273"/>
            <a:ext cx="5865586" cy="492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1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014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smtClean="0"/>
              <a:t>Powerful Profiles</a:t>
            </a:r>
            <a:endParaRPr lang="en-US" u="sng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5" name="Picture 4" descr="Academy PPT 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55086"/>
          </a:xfrm>
          <a:prstGeom prst="rect">
            <a:avLst/>
          </a:prstGeom>
        </p:spPr>
      </p:pic>
      <p:pic>
        <p:nvPicPr>
          <p:cNvPr id="4" name="Picture 3" descr="Screen Shot 2015-12-15 at 6.35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86" y="1762032"/>
            <a:ext cx="6279410" cy="512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51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014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smtClean="0"/>
              <a:t>Powerful Profiles</a:t>
            </a:r>
            <a:endParaRPr lang="en-US" u="sng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5" name="Picture 4" descr="Academy PPT 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55086"/>
          </a:xfrm>
          <a:prstGeom prst="rect">
            <a:avLst/>
          </a:prstGeom>
        </p:spPr>
      </p:pic>
      <p:pic>
        <p:nvPicPr>
          <p:cNvPr id="4" name="Picture 3" descr="Screen Shot 2015-12-15 at 6.40.4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7" t="8314" r="40868"/>
          <a:stretch/>
        </p:blipFill>
        <p:spPr>
          <a:xfrm>
            <a:off x="1925660" y="1755086"/>
            <a:ext cx="5304269" cy="510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78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014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smtClean="0"/>
              <a:t>Powerful Profiles</a:t>
            </a:r>
            <a:endParaRPr lang="en-US" u="sng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5" name="Picture 4" descr="Academy PPT 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55086"/>
          </a:xfrm>
          <a:prstGeom prst="rect">
            <a:avLst/>
          </a:prstGeom>
        </p:spPr>
      </p:pic>
      <p:pic>
        <p:nvPicPr>
          <p:cNvPr id="4" name="Picture 3" descr="Screen Shot 2015-12-15 at 6.41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28" y="1752902"/>
            <a:ext cx="6377214" cy="488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09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014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smtClean="0"/>
              <a:t>Powerful Profiles</a:t>
            </a:r>
            <a:endParaRPr lang="en-US" u="sng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5" name="Picture 4" descr="Academy PPT 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55086"/>
          </a:xfrm>
          <a:prstGeom prst="rect">
            <a:avLst/>
          </a:prstGeom>
        </p:spPr>
      </p:pic>
      <p:pic>
        <p:nvPicPr>
          <p:cNvPr id="4" name="Picture 3" descr="Screen Shot 2015-12-15 at 6.41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930" y="1748689"/>
            <a:ext cx="4601242" cy="510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82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014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smtClean="0"/>
              <a:t>Powerful Profiles</a:t>
            </a:r>
            <a:endParaRPr lang="en-US" u="sng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5" name="Picture 4" descr="Academy PPT 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55086"/>
          </a:xfrm>
          <a:prstGeom prst="rect">
            <a:avLst/>
          </a:prstGeom>
        </p:spPr>
      </p:pic>
      <p:pic>
        <p:nvPicPr>
          <p:cNvPr id="4" name="Picture 3" descr="Screen Shot 2015-12-15 at 6.41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57" y="1755086"/>
            <a:ext cx="4606553" cy="505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14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014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smtClean="0"/>
              <a:t>Powerful Profiles</a:t>
            </a:r>
            <a:endParaRPr lang="en-US" u="sng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5" name="Picture 4" descr="Academy PPT 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55086"/>
          </a:xfrm>
          <a:prstGeom prst="rect">
            <a:avLst/>
          </a:prstGeom>
        </p:spPr>
      </p:pic>
      <p:pic>
        <p:nvPicPr>
          <p:cNvPr id="4" name="Picture 3" descr="Screen Shot 2015-12-15 at 6.41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58" y="1738632"/>
            <a:ext cx="4610260" cy="511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15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014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smtClean="0"/>
              <a:t>Powerful Profiles</a:t>
            </a:r>
            <a:endParaRPr lang="en-US" u="sng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5" name="Picture 4" descr="Academy PPT 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55086"/>
          </a:xfrm>
          <a:prstGeom prst="rect">
            <a:avLst/>
          </a:prstGeom>
        </p:spPr>
      </p:pic>
      <p:pic>
        <p:nvPicPr>
          <p:cNvPr id="4" name="Picture 3" descr="Screen Shot 2015-12-15 at 6.42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160" y="1755087"/>
            <a:ext cx="4731129" cy="510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5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014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smtClean="0"/>
              <a:t>Powerful Profiles</a:t>
            </a:r>
            <a:endParaRPr lang="en-US" u="sng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5" name="Picture 4" descr="Academy PPT 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55086"/>
          </a:xfrm>
          <a:prstGeom prst="rect">
            <a:avLst/>
          </a:prstGeom>
        </p:spPr>
      </p:pic>
      <p:pic>
        <p:nvPicPr>
          <p:cNvPr id="6" name="Picture 5" descr="Screen Shot 2015-12-15 at 6.42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5086"/>
            <a:ext cx="82423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90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014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smtClean="0"/>
              <a:t>Powerful Profiles</a:t>
            </a:r>
            <a:endParaRPr lang="en-US" u="sng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5" name="Picture 4" descr="Academy PPT 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55086"/>
          </a:xfrm>
          <a:prstGeom prst="rect">
            <a:avLst/>
          </a:prstGeom>
        </p:spPr>
      </p:pic>
      <p:pic>
        <p:nvPicPr>
          <p:cNvPr id="4" name="Picture 3" descr="Screen Shot 2015-12-15 at 6.42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357" y="1772457"/>
            <a:ext cx="4445549" cy="508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78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827922"/>
            <a:ext cx="9144000" cy="1470025"/>
          </a:xfrm>
        </p:spPr>
        <p:txBody>
          <a:bodyPr>
            <a:noAutofit/>
          </a:bodyPr>
          <a:lstStyle/>
          <a:p>
            <a:r>
              <a:rPr lang="en-US" sz="3200" u="sng" dirty="0" smtClean="0">
                <a:latin typeface="+mn-lt"/>
                <a:cs typeface="Calibri (body)"/>
              </a:rPr>
              <a:t>Outline</a:t>
            </a:r>
            <a:r>
              <a:rPr lang="en-US" sz="2800" dirty="0" smtClean="0">
                <a:latin typeface="+mn-lt"/>
                <a:cs typeface="Calibri (body)"/>
              </a:rPr>
              <a:t/>
            </a:r>
            <a:br>
              <a:rPr lang="en-US" sz="2800" dirty="0" smtClean="0">
                <a:latin typeface="+mn-lt"/>
                <a:cs typeface="Calibri (body)"/>
              </a:rPr>
            </a:br>
            <a:r>
              <a:rPr lang="en-US" sz="2800" dirty="0" smtClean="0">
                <a:latin typeface="+mn-lt"/>
                <a:cs typeface="Calibri (body)"/>
              </a:rPr>
              <a:t>Module 1: Mindset, Market &amp; Message </a:t>
            </a:r>
            <a:r>
              <a:rPr lang="en-CA" sz="2800" dirty="0" smtClean="0">
                <a:latin typeface="+mn-lt"/>
                <a:cs typeface="Calibri (body)"/>
              </a:rPr>
              <a:t/>
            </a:r>
            <a:br>
              <a:rPr lang="en-CA" sz="2800" dirty="0" smtClean="0">
                <a:latin typeface="+mn-lt"/>
                <a:cs typeface="Calibri (body)"/>
              </a:rPr>
            </a:br>
            <a:r>
              <a:rPr lang="en-US" sz="2800" dirty="0" smtClean="0">
                <a:latin typeface="+mn-lt"/>
                <a:cs typeface="Calibri (body)"/>
              </a:rPr>
              <a:t>Module 2: Client Attraction </a:t>
            </a:r>
            <a:r>
              <a:rPr lang="en-CA" sz="2800" dirty="0" smtClean="0">
                <a:latin typeface="+mn-lt"/>
                <a:cs typeface="Calibri (body)"/>
              </a:rPr>
              <a:t/>
            </a:r>
            <a:br>
              <a:rPr lang="en-CA" sz="2800" dirty="0" smtClean="0">
                <a:latin typeface="+mn-lt"/>
                <a:cs typeface="Calibri (body)"/>
              </a:rPr>
            </a:br>
            <a:r>
              <a:rPr lang="en-US" sz="2800" dirty="0" smtClean="0">
                <a:latin typeface="+mn-lt"/>
                <a:cs typeface="Calibri (body)"/>
              </a:rPr>
              <a:t>Module 3: Get Social </a:t>
            </a:r>
            <a:r>
              <a:rPr lang="en-CA" sz="2800" dirty="0" smtClean="0">
                <a:latin typeface="+mn-lt"/>
                <a:cs typeface="Calibri (body)"/>
              </a:rPr>
              <a:t/>
            </a:r>
            <a:br>
              <a:rPr lang="en-CA" sz="2800" dirty="0" smtClean="0">
                <a:latin typeface="+mn-lt"/>
                <a:cs typeface="Calibri (body)"/>
              </a:rPr>
            </a:br>
            <a:r>
              <a:rPr lang="en-US" sz="2800" dirty="0" smtClean="0">
                <a:latin typeface="+mn-lt"/>
                <a:cs typeface="Calibri (body)"/>
              </a:rPr>
              <a:t>Module 4: Big Ticket Sales Secrets </a:t>
            </a:r>
            <a:r>
              <a:rPr lang="en-CA" sz="2800" dirty="0" smtClean="0">
                <a:latin typeface="+mn-lt"/>
                <a:cs typeface="Calibri (body)"/>
              </a:rPr>
              <a:t/>
            </a:r>
            <a:br>
              <a:rPr lang="en-CA" sz="2800" dirty="0" smtClean="0">
                <a:latin typeface="+mn-lt"/>
                <a:cs typeface="Calibri (body)"/>
              </a:rPr>
            </a:br>
            <a:r>
              <a:rPr lang="en-US" sz="2800" dirty="0" smtClean="0">
                <a:latin typeface="+mn-lt"/>
                <a:cs typeface="Calibri (body)"/>
              </a:rPr>
              <a:t>Module 5: Strategy Session Framework </a:t>
            </a:r>
            <a:r>
              <a:rPr lang="en-CA" sz="2800" dirty="0" smtClean="0">
                <a:latin typeface="+mn-lt"/>
                <a:cs typeface="Calibri (body)"/>
              </a:rPr>
              <a:t/>
            </a:r>
            <a:br>
              <a:rPr lang="en-CA" sz="2800" dirty="0" smtClean="0">
                <a:latin typeface="+mn-lt"/>
                <a:cs typeface="Calibri (body)"/>
              </a:rPr>
            </a:br>
            <a:r>
              <a:rPr lang="en-US" sz="2800" dirty="0" smtClean="0">
                <a:latin typeface="+mn-lt"/>
                <a:cs typeface="Calibri (body)"/>
              </a:rPr>
              <a:t>Module 6: Trust and Conversion</a:t>
            </a:r>
            <a:endParaRPr lang="en-CA" sz="2800" dirty="0">
              <a:latin typeface="+mn-lt"/>
              <a:cs typeface="Calibri (body)"/>
            </a:endParaRPr>
          </a:p>
        </p:txBody>
      </p:sp>
      <p:pic>
        <p:nvPicPr>
          <p:cNvPr id="3" name="Picture 2" descr="Academy PPT 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5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79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014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 smtClean="0"/>
              <a:t>Sharing Content</a:t>
            </a:r>
            <a:endParaRPr lang="en-US" u="sng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5" name="Picture 4" descr="Academy PPT 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5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25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014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 smtClean="0"/>
              <a:t>Sharing Content</a:t>
            </a:r>
            <a:endParaRPr lang="en-US" u="sng" dirty="0" smtClean="0"/>
          </a:p>
          <a:p>
            <a:pPr marL="0" indent="0" algn="ctr">
              <a:buNone/>
            </a:pPr>
            <a:r>
              <a:rPr lang="en-US" dirty="0" smtClean="0"/>
              <a:t>Deliver value</a:t>
            </a:r>
          </a:p>
          <a:p>
            <a:pPr marL="0" indent="0" algn="ctr">
              <a:buNone/>
            </a:pPr>
            <a:r>
              <a:rPr lang="en-US" dirty="0" smtClean="0"/>
              <a:t>Blog vs. Facebook vs. LinkedIn</a:t>
            </a:r>
          </a:p>
          <a:p>
            <a:pPr marL="0" indent="0" algn="ctr">
              <a:buNone/>
            </a:pPr>
            <a:r>
              <a:rPr lang="en-US" dirty="0" smtClean="0"/>
              <a:t>Tagging</a:t>
            </a:r>
            <a:endParaRPr lang="en-US" dirty="0" smtClean="0"/>
          </a:p>
        </p:txBody>
      </p:sp>
      <p:pic>
        <p:nvPicPr>
          <p:cNvPr id="5" name="Picture 4" descr="Academy PPT 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5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36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014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 smtClean="0"/>
              <a:t>Sharing Content</a:t>
            </a:r>
            <a:endParaRPr lang="en-US" u="sng" dirty="0" smtClean="0"/>
          </a:p>
          <a:p>
            <a:pPr marL="0" indent="0" algn="ctr">
              <a:buNone/>
            </a:pPr>
            <a:r>
              <a:rPr lang="en-US" dirty="0" smtClean="0"/>
              <a:t>Facebook Groups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5" name="Picture 4" descr="Academy PPT 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5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21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014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 smtClean="0"/>
              <a:t>Sharing Content</a:t>
            </a:r>
            <a:endParaRPr lang="en-US" u="sng" dirty="0" smtClean="0"/>
          </a:p>
          <a:p>
            <a:pPr marL="0" indent="0" algn="ctr">
              <a:buNone/>
            </a:pPr>
            <a:r>
              <a:rPr lang="en-US" dirty="0" smtClean="0"/>
              <a:t>Facebook Groups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5" name="Picture 4" descr="Academy PPT 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55086"/>
          </a:xfrm>
          <a:prstGeom prst="rect">
            <a:avLst/>
          </a:prstGeom>
        </p:spPr>
      </p:pic>
      <p:pic>
        <p:nvPicPr>
          <p:cNvPr id="6" name="Picture 5" descr="Screen Shot 2015-12-15 at 6.45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084" y="2290300"/>
            <a:ext cx="63627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00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014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 smtClean="0"/>
              <a:t>Sharing Content</a:t>
            </a:r>
            <a:endParaRPr lang="en-US" u="sng" dirty="0" smtClean="0"/>
          </a:p>
          <a:p>
            <a:pPr marL="0" indent="0" algn="ctr">
              <a:buNone/>
            </a:pPr>
            <a:r>
              <a:rPr lang="en-US" dirty="0" smtClean="0"/>
              <a:t>Facebook Groups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5" name="Picture 4" descr="Academy PPT 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55086"/>
          </a:xfrm>
          <a:prstGeom prst="rect">
            <a:avLst/>
          </a:prstGeom>
        </p:spPr>
      </p:pic>
      <p:pic>
        <p:nvPicPr>
          <p:cNvPr id="4" name="Picture 3" descr="Screen Shot 2015-12-15 at 6.46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930" y="1755086"/>
            <a:ext cx="4798786" cy="518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05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014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 smtClean="0"/>
              <a:t>Paid Traffic</a:t>
            </a:r>
            <a:endParaRPr lang="en-US" u="sng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5" name="Picture 4" descr="Academy PPT 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5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06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014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 smtClean="0"/>
              <a:t>Paid Traffic</a:t>
            </a:r>
            <a:endParaRPr lang="en-US" u="sng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5" name="Picture 4" descr="Academy PPT 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55086"/>
          </a:xfrm>
          <a:prstGeom prst="rect">
            <a:avLst/>
          </a:prstGeom>
        </p:spPr>
      </p:pic>
      <p:pic>
        <p:nvPicPr>
          <p:cNvPr id="4" name="Picture 3" descr="Screen Shot 2015-12-15 at 7.51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1773231"/>
            <a:ext cx="4466771" cy="512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68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014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 smtClean="0"/>
              <a:t>Paid Traffic</a:t>
            </a:r>
            <a:endParaRPr lang="en-US" u="sng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5" name="Picture 4" descr="Academy PPT 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55086"/>
          </a:xfrm>
          <a:prstGeom prst="rect">
            <a:avLst/>
          </a:prstGeom>
        </p:spPr>
      </p:pic>
      <p:pic>
        <p:nvPicPr>
          <p:cNvPr id="4" name="Picture 3" descr="Screen Shot 2015-12-15 at 7.48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6" y="1748801"/>
            <a:ext cx="6530208" cy="510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85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014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 smtClean="0"/>
              <a:t>Paid Traffic</a:t>
            </a:r>
            <a:endParaRPr lang="en-US" u="sng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5" name="Picture 4" descr="Academy PPT 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55086"/>
          </a:xfrm>
          <a:prstGeom prst="rect">
            <a:avLst/>
          </a:prstGeom>
        </p:spPr>
      </p:pic>
      <p:pic>
        <p:nvPicPr>
          <p:cNvPr id="4" name="Picture 3" descr="Screen Shot 2015-12-15 at 7.49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857" y="1753348"/>
            <a:ext cx="5630684" cy="510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95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014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 smtClean="0"/>
              <a:t>Bonus Tool</a:t>
            </a:r>
            <a:endParaRPr lang="en-US" u="sng" dirty="0" smtClean="0"/>
          </a:p>
          <a:p>
            <a:pPr marL="0" indent="0" algn="ctr">
              <a:buNone/>
            </a:pPr>
            <a:r>
              <a:rPr lang="en-US" dirty="0" err="1" smtClean="0"/>
              <a:t>Canva.com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5" name="Picture 4" descr="Academy PPT 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5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31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827922"/>
            <a:ext cx="9144000" cy="1470025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Module #3</a:t>
            </a:r>
            <a:br>
              <a:rPr lang="en-US" dirty="0" smtClean="0">
                <a:latin typeface="American Typewriter"/>
                <a:cs typeface="American Typewriter"/>
              </a:rPr>
            </a:br>
            <a:r>
              <a:rPr lang="en-US" dirty="0" smtClean="0">
                <a:latin typeface="American Typewriter"/>
                <a:cs typeface="American Typewriter"/>
              </a:rPr>
              <a:t>Get Social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3" name="Picture 2" descr="Academy PPT 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5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14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014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u="sng" dirty="0" smtClean="0"/>
              <a:t>All Roads Lead To Rome</a:t>
            </a:r>
            <a:endParaRPr lang="en-CA" dirty="0"/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5" name="Picture 4" descr="Academy PPT 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55086"/>
          </a:xfrm>
          <a:prstGeom prst="rect">
            <a:avLst/>
          </a:prstGeom>
        </p:spPr>
      </p:pic>
      <p:pic>
        <p:nvPicPr>
          <p:cNvPr id="4" name="Picture 3" descr="cathedria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9"/>
          <a:stretch/>
        </p:blipFill>
        <p:spPr>
          <a:xfrm>
            <a:off x="807357" y="2793999"/>
            <a:ext cx="7536558" cy="369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60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0149"/>
            <a:ext cx="8229600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u="sng" dirty="0" smtClean="0"/>
              <a:t>Assignments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Choose you #1 social media platform. 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Update your profile on all platforms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Identify 3 ways you can deliver content 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Decide </a:t>
            </a:r>
            <a:r>
              <a:rPr lang="en-US" sz="2800" dirty="0"/>
              <a:t>on a single hub for your </a:t>
            </a:r>
            <a:r>
              <a:rPr lang="en-US" sz="2800" dirty="0" smtClean="0"/>
              <a:t>contacts</a:t>
            </a:r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 smtClean="0"/>
              <a:t>Get Clear on Your Big 3 and Post in the FB Group</a:t>
            </a:r>
          </a:p>
          <a:p>
            <a:pPr marL="514350" indent="-514350">
              <a:buFont typeface="Arial"/>
              <a:buAutoNum type="arabicPeriod"/>
            </a:pPr>
            <a:r>
              <a:rPr lang="en-US" sz="2800" dirty="0"/>
              <a:t>Get Clear on Your </a:t>
            </a:r>
            <a:r>
              <a:rPr lang="en-US" sz="2800" dirty="0" smtClean="0"/>
              <a:t>Key 3 for this week </a:t>
            </a:r>
            <a:r>
              <a:rPr lang="en-US" sz="2800" dirty="0"/>
              <a:t>and Post in the FB Group</a:t>
            </a:r>
          </a:p>
          <a:p>
            <a:pPr marL="0" indent="0" algn="ctr">
              <a:buNone/>
            </a:pPr>
            <a:endParaRPr lang="en-US" sz="2800" dirty="0" smtClean="0"/>
          </a:p>
        </p:txBody>
      </p:sp>
      <p:pic>
        <p:nvPicPr>
          <p:cNvPr id="5" name="Picture 4" descr="Academy PPT 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5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10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783" y="2113815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On This Call</a:t>
            </a:r>
          </a:p>
          <a:p>
            <a:pPr marL="0" indent="0" algn="ctr">
              <a:buNone/>
            </a:pPr>
            <a:r>
              <a:rPr lang="en-US" sz="2800" dirty="0" smtClean="0"/>
              <a:t>Social Networks</a:t>
            </a:r>
            <a:br>
              <a:rPr lang="en-US" sz="2800" dirty="0" smtClean="0"/>
            </a:br>
            <a:r>
              <a:rPr lang="en-US" sz="2800" dirty="0" smtClean="0"/>
              <a:t>Powerful Profiles</a:t>
            </a:r>
          </a:p>
          <a:p>
            <a:pPr marL="0" indent="0" algn="ctr">
              <a:buNone/>
            </a:pPr>
            <a:r>
              <a:rPr lang="en-US" sz="2800" dirty="0" smtClean="0"/>
              <a:t>Sharing Content</a:t>
            </a:r>
          </a:p>
          <a:p>
            <a:pPr marL="0" indent="0" algn="ctr">
              <a:buNone/>
            </a:pPr>
            <a:r>
              <a:rPr lang="en-US" sz="2800" dirty="0" smtClean="0"/>
              <a:t>Paid Traffic</a:t>
            </a:r>
            <a:endParaRPr lang="en-US" sz="2800" dirty="0"/>
          </a:p>
        </p:txBody>
      </p:sp>
      <p:pic>
        <p:nvPicPr>
          <p:cNvPr id="5" name="Picture 4" descr="Academy PPT 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5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29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014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 smtClean="0"/>
              <a:t>Social Networks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5" name="Picture 4" descr="Academy PPT 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5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829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014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 smtClean="0"/>
              <a:t>Social Networks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5" name="Picture 4" descr="Academy PPT 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55086"/>
          </a:xfrm>
          <a:prstGeom prst="rect">
            <a:avLst/>
          </a:prstGeom>
        </p:spPr>
      </p:pic>
      <p:pic>
        <p:nvPicPr>
          <p:cNvPr id="4" name="Picture 3" descr="social-media-site-usage-by-ye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857" y="2634343"/>
            <a:ext cx="4869543" cy="490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00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014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 smtClean="0"/>
              <a:t>Social Networks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5" name="Picture 4" descr="Academy PPT 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55086"/>
          </a:xfrm>
          <a:prstGeom prst="rect">
            <a:avLst/>
          </a:prstGeom>
        </p:spPr>
      </p:pic>
      <p:pic>
        <p:nvPicPr>
          <p:cNvPr id="6" name="Picture 5" descr="social-media-site-usage-20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2693755"/>
            <a:ext cx="8128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34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014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 smtClean="0"/>
              <a:t>Powerful Profiles</a:t>
            </a:r>
          </a:p>
          <a:p>
            <a:pPr marL="0" indent="0" algn="ctr">
              <a:buNone/>
            </a:pPr>
            <a:r>
              <a:rPr lang="en-US" dirty="0" smtClean="0"/>
              <a:t>Facebook Profile (Personal)</a:t>
            </a:r>
          </a:p>
          <a:p>
            <a:pPr marL="0" indent="0" algn="ctr">
              <a:buNone/>
            </a:pPr>
            <a:r>
              <a:rPr lang="en-US" dirty="0" smtClean="0"/>
              <a:t>Facebook Fan Page (Business)</a:t>
            </a:r>
          </a:p>
          <a:p>
            <a:pPr marL="0" indent="0" algn="ctr">
              <a:buNone/>
            </a:pPr>
            <a:r>
              <a:rPr lang="en-US" dirty="0" smtClean="0"/>
              <a:t>LinkedIn Profile (Personal)</a:t>
            </a:r>
            <a:endParaRPr lang="en-US" dirty="0" smtClean="0"/>
          </a:p>
        </p:txBody>
      </p:sp>
      <p:pic>
        <p:nvPicPr>
          <p:cNvPr id="5" name="Picture 4" descr="Academy PPT 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5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15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014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 smtClean="0"/>
              <a:t>Powerful Profiles</a:t>
            </a:r>
          </a:p>
          <a:p>
            <a:pPr marL="0" indent="0" algn="ctr">
              <a:buNone/>
            </a:pPr>
            <a:r>
              <a:rPr lang="en-US" dirty="0" smtClean="0"/>
              <a:t>Your prospect’s first introduction to you</a:t>
            </a:r>
          </a:p>
          <a:p>
            <a:pPr marL="0" indent="0" algn="ctr">
              <a:buNone/>
            </a:pPr>
            <a:r>
              <a:rPr lang="en-US" dirty="0" smtClean="0"/>
              <a:t>What does it tell them?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dirty="0" smtClean="0"/>
              <a:t>Where does it direct them?</a:t>
            </a:r>
            <a:endParaRPr lang="en-US" dirty="0" smtClean="0"/>
          </a:p>
        </p:txBody>
      </p:sp>
      <p:pic>
        <p:nvPicPr>
          <p:cNvPr id="5" name="Picture 4" descr="Academy PPT 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5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8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21457</TotalTime>
  <Words>256</Words>
  <Application>Microsoft Macintosh PowerPoint</Application>
  <PresentationFormat>On-screen Show (4:3)</PresentationFormat>
  <Paragraphs>87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Welcome!</vt:lpstr>
      <vt:lpstr>Outline Module 1: Mindset, Market &amp; Message  Module 2: Client Attraction  Module 3: Get Social  Module 4: Big Ticket Sales Secrets  Module 5: Strategy Session Framework  Module 6: Trust and Conversion</vt:lpstr>
      <vt:lpstr>Module #3 Get Social</vt:lpstr>
      <vt:lpstr>PowerPoint Presentation</vt:lpstr>
      <vt:lpstr>Welcome!</vt:lpstr>
      <vt:lpstr>Welcome!</vt:lpstr>
      <vt:lpstr>Welcome!</vt:lpstr>
      <vt:lpstr>Welcome!</vt:lpstr>
      <vt:lpstr>Welcome!</vt:lpstr>
      <vt:lpstr>Welcome!</vt:lpstr>
      <vt:lpstr>Welcome!</vt:lpstr>
      <vt:lpstr>Welcome!</vt:lpstr>
      <vt:lpstr>Welcome!</vt:lpstr>
      <vt:lpstr>Welcome!</vt:lpstr>
      <vt:lpstr>Welcome!</vt:lpstr>
      <vt:lpstr>Welcome!</vt:lpstr>
      <vt:lpstr>Welcome!</vt:lpstr>
      <vt:lpstr>Welcome!</vt:lpstr>
      <vt:lpstr>Welcome!</vt:lpstr>
      <vt:lpstr>Welcome!</vt:lpstr>
      <vt:lpstr>Welcome!</vt:lpstr>
      <vt:lpstr>Welcome!</vt:lpstr>
      <vt:lpstr>Welcome!</vt:lpstr>
      <vt:lpstr>Welcome!</vt:lpstr>
      <vt:lpstr>Welcome!</vt:lpstr>
      <vt:lpstr>Welcome!</vt:lpstr>
      <vt:lpstr>Welcome!</vt:lpstr>
      <vt:lpstr>Welcome!</vt:lpstr>
      <vt:lpstr>Welcome!</vt:lpstr>
      <vt:lpstr>Welcome!</vt:lpstr>
      <vt:lpstr>Welcome!</vt:lpstr>
    </vt:vector>
  </TitlesOfParts>
  <Company>Permission To Sell Consulting Group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Trust &amp; Conversion Relationship ROI</dc:title>
  <dc:creator>Jeremy DeMerchant</dc:creator>
  <cp:lastModifiedBy>Jeremy DeMerchant</cp:lastModifiedBy>
  <cp:revision>76</cp:revision>
  <dcterms:created xsi:type="dcterms:W3CDTF">2015-10-20T03:45:39Z</dcterms:created>
  <dcterms:modified xsi:type="dcterms:W3CDTF">2015-12-16T14:09:35Z</dcterms:modified>
</cp:coreProperties>
</file>