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04" r:id="rId2"/>
    <p:sldId id="257" r:id="rId3"/>
    <p:sldId id="369" r:id="rId4"/>
    <p:sldId id="347" r:id="rId5"/>
    <p:sldId id="441" r:id="rId6"/>
    <p:sldId id="430" r:id="rId7"/>
    <p:sldId id="431" r:id="rId8"/>
    <p:sldId id="432" r:id="rId9"/>
    <p:sldId id="433" r:id="rId10"/>
    <p:sldId id="348" r:id="rId11"/>
    <p:sldId id="428" r:id="rId12"/>
    <p:sldId id="403" r:id="rId13"/>
    <p:sldId id="405" r:id="rId14"/>
    <p:sldId id="406" r:id="rId15"/>
    <p:sldId id="407" r:id="rId16"/>
    <p:sldId id="408" r:id="rId17"/>
    <p:sldId id="429" r:id="rId18"/>
    <p:sldId id="409" r:id="rId19"/>
    <p:sldId id="435" r:id="rId20"/>
    <p:sldId id="436" r:id="rId21"/>
    <p:sldId id="437" r:id="rId22"/>
    <p:sldId id="439" r:id="rId23"/>
    <p:sldId id="438" r:id="rId24"/>
    <p:sldId id="434" r:id="rId25"/>
    <p:sldId id="440" r:id="rId26"/>
    <p:sldId id="36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9" autoAdjust="0"/>
    <p:restoredTop sz="99728" autoAdjust="0"/>
  </p:normalViewPr>
  <p:slideViewPr>
    <p:cSldViewPr snapToGrid="0" snapToObjects="1">
      <p:cViewPr>
        <p:scale>
          <a:sx n="140" d="100"/>
          <a:sy n="140" d="100"/>
        </p:scale>
        <p:origin x="-2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6E8C-B87E-9647-8E47-1C36804D0F74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34F3-AA49-7243-86C1-1F92EA41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headline “invite your friends by directing them to:____”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35F72-CFC3-EF4C-9518-61D8D74D0F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headline “invite your friends by directing them to:____”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35F72-CFC3-EF4C-9518-61D8D74D0F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8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8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9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682B-9E26-1741-A907-43A44B33D7A3}" type="datetimeFigureOut">
              <a:rPr lang="en-US" smtClean="0"/>
              <a:t>15-12-22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9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70" y="319542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Welcome!</a:t>
            </a:r>
            <a:endParaRPr lang="en-US" sz="6000" dirty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1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5 Simple Steps for Big Ticket Sales Conversations</a:t>
            </a:r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2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5 Simple Steps for Big Ticket Sales </a:t>
            </a:r>
            <a:r>
              <a:rPr lang="en-US" u="sng" dirty="0" smtClean="0"/>
              <a:t>Conversations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/>
              <a:t>Connection</a:t>
            </a:r>
          </a:p>
          <a:p>
            <a:pPr marL="0" indent="0" algn="ctr">
              <a:buNone/>
            </a:pPr>
            <a:r>
              <a:rPr lang="en-US" dirty="0"/>
              <a:t>Contrast</a:t>
            </a:r>
          </a:p>
          <a:p>
            <a:pPr marL="0" indent="0" algn="ctr">
              <a:buNone/>
            </a:pPr>
            <a:r>
              <a:rPr lang="en-US" dirty="0"/>
              <a:t>Commitment</a:t>
            </a:r>
          </a:p>
          <a:p>
            <a:pPr marL="0" indent="0" algn="ctr">
              <a:buNone/>
            </a:pPr>
            <a:r>
              <a:rPr lang="en-US" dirty="0"/>
              <a:t>Confirmation</a:t>
            </a:r>
          </a:p>
          <a:p>
            <a:pPr marL="0" indent="0" algn="ctr">
              <a:buNone/>
            </a:pPr>
            <a:r>
              <a:rPr lang="en-US" dirty="0"/>
              <a:t>Close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Connection</a:t>
            </a:r>
            <a:endParaRPr lang="en-US" u="sng" dirty="0" smtClean="0"/>
          </a:p>
          <a:p>
            <a:pPr marL="457200" lvl="1" indent="0" algn="ctr">
              <a:buNone/>
            </a:pPr>
            <a:r>
              <a:rPr lang="en-US" dirty="0"/>
              <a:t>“Tell Me More About That”</a:t>
            </a:r>
          </a:p>
          <a:p>
            <a:pPr marL="457200" lvl="1" indent="0" algn="ctr">
              <a:buNone/>
            </a:pPr>
            <a:r>
              <a:rPr lang="en-US" dirty="0"/>
              <a:t>“Why is that important to you?”</a:t>
            </a:r>
          </a:p>
          <a:p>
            <a:pPr marL="457200" lvl="1" indent="0" algn="ctr">
              <a:buNone/>
            </a:pPr>
            <a:r>
              <a:rPr lang="en-US" dirty="0"/>
              <a:t>“Why?”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0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Contrast</a:t>
            </a:r>
            <a:endParaRPr lang="en-US" u="sng" dirty="0" smtClean="0"/>
          </a:p>
          <a:p>
            <a:pPr marL="457200" lvl="1" indent="0" algn="ctr">
              <a:buNone/>
            </a:pPr>
            <a:r>
              <a:rPr lang="en-US" dirty="0"/>
              <a:t>Significant Impact</a:t>
            </a:r>
          </a:p>
          <a:p>
            <a:pPr marL="457200" lvl="1" indent="0" algn="ctr">
              <a:buNone/>
            </a:pPr>
            <a:r>
              <a:rPr lang="en-US" dirty="0"/>
              <a:t>“What does your ____ look like 5 years from now with (product or service)?”</a:t>
            </a:r>
          </a:p>
          <a:p>
            <a:pPr marL="457200" lvl="1" indent="0" algn="ctr">
              <a:buNone/>
            </a:pPr>
            <a:r>
              <a:rPr lang="en-US" dirty="0"/>
              <a:t>“What does your ____ look like 5 years from now without (product or service)?”</a:t>
            </a:r>
          </a:p>
          <a:p>
            <a:pPr marL="457200" lvl="1" indent="0" algn="ctr">
              <a:buNone/>
            </a:pPr>
            <a:r>
              <a:rPr lang="en-US" dirty="0"/>
              <a:t>“How does that feel?”</a:t>
            </a:r>
            <a:endParaRPr lang="en-US" dirty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1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Commitment</a:t>
            </a:r>
            <a:endParaRPr lang="en-US" u="sng" dirty="0" smtClean="0"/>
          </a:p>
          <a:p>
            <a:pPr marL="457200" lvl="1" indent="0" algn="ctr">
              <a:buNone/>
            </a:pPr>
            <a:r>
              <a:rPr lang="en-US" dirty="0"/>
              <a:t>“On a scale from 1 to 10, how important is it for you to achieve (insert desired outcome here)?” </a:t>
            </a:r>
          </a:p>
          <a:p>
            <a:pPr marL="457200" lvl="1" indent="0" algn="ctr">
              <a:buNone/>
            </a:pPr>
            <a:r>
              <a:rPr lang="en-US" dirty="0"/>
              <a:t>8-10 – “What does it take to make it a 10?”</a:t>
            </a:r>
          </a:p>
          <a:p>
            <a:pPr marL="457200" lvl="1" indent="0" algn="ctr">
              <a:buNone/>
            </a:pPr>
            <a:r>
              <a:rPr lang="en-US" dirty="0"/>
              <a:t>5-7 – burning objection</a:t>
            </a:r>
          </a:p>
          <a:p>
            <a:pPr marL="457200" lvl="1" indent="0" algn="ctr">
              <a:buNone/>
            </a:pPr>
            <a:r>
              <a:rPr lang="en-US" dirty="0"/>
              <a:t>Below 5 – off the mark</a:t>
            </a:r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Confirmation</a:t>
            </a:r>
          </a:p>
          <a:p>
            <a:pPr marL="0" lvl="1" indent="0" algn="ctr">
              <a:buNone/>
            </a:pPr>
            <a:r>
              <a:rPr lang="en-US" dirty="0"/>
              <a:t>“What questions do you have?”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Close</a:t>
            </a:r>
          </a:p>
          <a:p>
            <a:pPr marL="457200" lvl="1" indent="0" algn="ctr">
              <a:buNone/>
            </a:pPr>
            <a:r>
              <a:rPr lang="en-US" dirty="0"/>
              <a:t>Keep it simple</a:t>
            </a:r>
          </a:p>
          <a:p>
            <a:pPr marL="457200" lvl="1" indent="0" algn="ctr">
              <a:buNone/>
            </a:pPr>
            <a:r>
              <a:rPr lang="en-US" dirty="0"/>
              <a:t>“Are you ready to make (desired outcome) a reality?” </a:t>
            </a:r>
          </a:p>
          <a:p>
            <a:pPr marL="457200" lvl="1" indent="0" algn="ctr">
              <a:buNone/>
            </a:pPr>
            <a:r>
              <a:rPr lang="en-US" dirty="0"/>
              <a:t>“Let’s make this happen. Did you want to take advantage of the full-pay option, or would you prefer the 3-payment option?”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5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5 Simple Steps for Big Ticket Sales </a:t>
            </a:r>
            <a:r>
              <a:rPr lang="en-US" u="sng" dirty="0" smtClean="0"/>
              <a:t>Conversations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/>
              <a:t>Connection</a:t>
            </a:r>
          </a:p>
          <a:p>
            <a:pPr marL="0" indent="0" algn="ctr">
              <a:buNone/>
            </a:pPr>
            <a:r>
              <a:rPr lang="en-US" dirty="0"/>
              <a:t>Contrast</a:t>
            </a:r>
          </a:p>
          <a:p>
            <a:pPr marL="0" indent="0" algn="ctr">
              <a:buNone/>
            </a:pPr>
            <a:r>
              <a:rPr lang="en-US" dirty="0"/>
              <a:t>Commitment</a:t>
            </a:r>
          </a:p>
          <a:p>
            <a:pPr marL="0" indent="0" algn="ctr">
              <a:buNone/>
            </a:pPr>
            <a:r>
              <a:rPr lang="en-US" dirty="0"/>
              <a:t>Confirmation</a:t>
            </a:r>
          </a:p>
          <a:p>
            <a:pPr marL="0" indent="0" algn="ctr">
              <a:buNone/>
            </a:pPr>
            <a:r>
              <a:rPr lang="en-US" dirty="0"/>
              <a:t>Close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1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#1</a:t>
            </a:r>
          </a:p>
          <a:p>
            <a:pPr marL="0" indent="0" algn="ctr">
              <a:buNone/>
            </a:pPr>
            <a:r>
              <a:rPr lang="en-US" dirty="0" smtClean="0"/>
              <a:t>Role play through the 5C’s of Successful Sales Conversations with someone acting as your ideal client. 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7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Presenting The Investment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Pricing will always come up in the “confirmation” stage of the sales conversation.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0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27922"/>
            <a:ext cx="9144000" cy="1470025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+mn-lt"/>
                <a:cs typeface="Calibri (body)"/>
              </a:rPr>
              <a:t>Outline</a:t>
            </a:r>
            <a:r>
              <a:rPr lang="en-US" sz="2800" dirty="0" smtClean="0">
                <a:latin typeface="+mn-lt"/>
                <a:cs typeface="Calibri (body)"/>
              </a:rPr>
              <a:t/>
            </a:r>
            <a:br>
              <a:rPr lang="en-US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1: Mindset, Market &amp; Message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2: Client Attraction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3: Get Social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 4: Big Ticket Sales Secrets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 5: Strategy Session Framework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6: Trust and Conversion</a:t>
            </a:r>
            <a:endParaRPr lang="en-CA" sz="2800" dirty="0">
              <a:latin typeface="+mn-lt"/>
              <a:cs typeface="Calibri (body)"/>
            </a:endParaRPr>
          </a:p>
        </p:txBody>
      </p:sp>
      <p:pic>
        <p:nvPicPr>
          <p:cNvPr id="3" name="Picture 2" descr="Academy PPT 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Presenting The Investment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Present the investment with posture and confidence.</a:t>
            </a:r>
          </a:p>
          <a:p>
            <a:pPr marL="0" indent="0" algn="ctr">
              <a:buNone/>
            </a:pPr>
            <a:r>
              <a:rPr lang="en-US" dirty="0" smtClean="0"/>
              <a:t>You must be clear on your pricing before entering in the sales conversation.</a:t>
            </a:r>
          </a:p>
          <a:p>
            <a:pPr marL="0" indent="0" algn="ctr">
              <a:buNone/>
            </a:pPr>
            <a:r>
              <a:rPr lang="en-US" dirty="0" smtClean="0"/>
              <a:t>Have 2-3 package options.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9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Presenting The Investment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Practice presenting your pricing.</a:t>
            </a:r>
          </a:p>
          <a:p>
            <a:pPr marL="0" indent="0" algn="ctr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“The investment for the ____ package is $XX,XXX or if you wish to pay in full you’ll save XX%”</a:t>
            </a:r>
            <a:br>
              <a:rPr lang="en-US" dirty="0" smtClean="0"/>
            </a:br>
            <a:r>
              <a:rPr lang="en-US" dirty="0" err="1" smtClean="0"/>
              <a:t>Eg</a:t>
            </a:r>
            <a:r>
              <a:rPr lang="en-US" dirty="0" smtClean="0"/>
              <a:t>. “The investment for the ___ package is $XXX/month over XX months, or you can pay upfront to (get 2 months free/save xx%)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5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Presenting The Investment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After you present the investment, BE SILENT.</a:t>
            </a:r>
          </a:p>
          <a:p>
            <a:pPr marL="0" indent="0" algn="ctr">
              <a:buNone/>
            </a:pPr>
            <a:r>
              <a:rPr lang="en-US" dirty="0" smtClean="0"/>
              <a:t>DO NOT interrupt the prospects decision making process!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9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#2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Write a script for presenting the investment for your program &amp; role play (including the silence after the offer).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4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Continuous Improvement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b="1" i="1" dirty="0" smtClean="0"/>
              <a:t>Evaluate </a:t>
            </a:r>
            <a:r>
              <a:rPr lang="en-US" dirty="0" smtClean="0"/>
              <a:t>every call.</a:t>
            </a:r>
          </a:p>
          <a:p>
            <a:pPr marL="0" indent="0" algn="ctr">
              <a:buNone/>
            </a:pPr>
            <a:r>
              <a:rPr lang="en-US" dirty="0" smtClean="0"/>
              <a:t>Was the prospect qualified?</a:t>
            </a:r>
          </a:p>
          <a:p>
            <a:pPr marL="0" indent="0" algn="ctr">
              <a:buNone/>
            </a:pPr>
            <a:r>
              <a:rPr lang="en-US" dirty="0" smtClean="0"/>
              <a:t>Was the prospect committed to achieving results?</a:t>
            </a:r>
          </a:p>
          <a:p>
            <a:pPr marL="0" indent="0" algn="ctr">
              <a:buNone/>
            </a:pPr>
            <a:r>
              <a:rPr lang="en-US" dirty="0" smtClean="0"/>
              <a:t>What could you have done differently?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0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#3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/>
              <a:t>Create a checklist of what “qualifiers” are necessary for your ideal client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Use this to create an application to filter who you invest your time with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5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Assignments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Role play sales conversations for your programs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a script for presenting the investment for your offer, practice and role play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a checklist of what “qualifiers” are necessary for your ideal client and create application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Get </a:t>
            </a:r>
            <a:r>
              <a:rPr lang="en-US" sz="2800" dirty="0" smtClean="0"/>
              <a:t>Clear on Your Big 3 and Post in the FB Group</a:t>
            </a:r>
          </a:p>
          <a:p>
            <a:pPr marL="514350" indent="-514350">
              <a:buFont typeface="Arial"/>
              <a:buAutoNum type="arabicPeriod"/>
            </a:pPr>
            <a:r>
              <a:rPr lang="en-US" sz="2800" dirty="0"/>
              <a:t>Get Clear on Your </a:t>
            </a:r>
            <a:r>
              <a:rPr lang="en-US" sz="2800" dirty="0" smtClean="0"/>
              <a:t>Key 3 for this week </a:t>
            </a:r>
            <a:r>
              <a:rPr lang="en-US" sz="2800" dirty="0"/>
              <a:t>and Post in the FB Group</a:t>
            </a:r>
          </a:p>
          <a:p>
            <a:pPr marL="0" indent="0" algn="ctr">
              <a:buNone/>
            </a:pPr>
            <a:endParaRPr lang="en-US" sz="2800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1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27922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Module </a:t>
            </a:r>
            <a:r>
              <a:rPr lang="en-US" dirty="0" smtClean="0">
                <a:latin typeface="American Typewriter"/>
                <a:cs typeface="American Typewriter"/>
              </a:rPr>
              <a:t>#4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Big Ticket Sales Secrets</a:t>
            </a:r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3" name="Picture 2" descr="Academy PPT 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1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3" y="211381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On This Call</a:t>
            </a:r>
          </a:p>
          <a:p>
            <a:pPr marL="0" indent="0" algn="ctr">
              <a:buNone/>
            </a:pPr>
            <a:r>
              <a:rPr lang="en-US" sz="2800" dirty="0"/>
              <a:t>Posture</a:t>
            </a:r>
          </a:p>
          <a:p>
            <a:pPr marL="0" indent="0" algn="ctr">
              <a:buNone/>
            </a:pPr>
            <a:r>
              <a:rPr lang="en-US" sz="2800" dirty="0" smtClean="0"/>
              <a:t>5 Simple Steps for Big Ticket Sales Conversations</a:t>
            </a:r>
          </a:p>
          <a:p>
            <a:pPr marL="0" indent="0" algn="ctr">
              <a:buNone/>
            </a:pPr>
            <a:r>
              <a:rPr lang="en-US" sz="2800" dirty="0" smtClean="0"/>
              <a:t>Presenting The Investment</a:t>
            </a:r>
          </a:p>
          <a:p>
            <a:pPr marL="0" indent="0" algn="ctr">
              <a:buNone/>
            </a:pPr>
            <a:r>
              <a:rPr lang="en-US" sz="2800" dirty="0" smtClean="0"/>
              <a:t>Continuous Improvement</a:t>
            </a:r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2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3" y="211381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Download This</a:t>
            </a:r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pic>
        <p:nvPicPr>
          <p:cNvPr id="2" name="Picture 1" descr="Screen Shot 2015-12-29 at 6.59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773" y="2676910"/>
            <a:ext cx="5642441" cy="41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4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Posture</a:t>
            </a:r>
          </a:p>
          <a:p>
            <a:pPr marL="0" indent="0" algn="ctr">
              <a:buNone/>
            </a:pPr>
            <a:r>
              <a:rPr lang="en-US" dirty="0"/>
              <a:t>“Sales is finding out what someone DOES want or need, and then helping them to get </a:t>
            </a:r>
            <a:r>
              <a:rPr lang="en-US" dirty="0" smtClean="0"/>
              <a:t>it” 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– Bob Burg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5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Posture</a:t>
            </a:r>
          </a:p>
          <a:p>
            <a:pPr marL="0" indent="0" algn="ctr">
              <a:buNone/>
            </a:pPr>
            <a:r>
              <a:rPr lang="en-US" b="1" i="1" dirty="0" smtClean="0"/>
              <a:t>Keep Score </a:t>
            </a:r>
            <a:r>
              <a:rPr lang="en-US" dirty="0" smtClean="0"/>
              <a:t>of the people you help at the highest level, </a:t>
            </a:r>
            <a:r>
              <a:rPr lang="en-US" b="1" i="1" dirty="0" smtClean="0"/>
              <a:t>not</a:t>
            </a:r>
            <a:r>
              <a:rPr lang="en-US" dirty="0" smtClean="0"/>
              <a:t> the number of sales you close. 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4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Posture</a:t>
            </a:r>
          </a:p>
          <a:p>
            <a:pPr marL="0" indent="0" algn="ctr">
              <a:buNone/>
            </a:pPr>
            <a:r>
              <a:rPr lang="en-US" dirty="0" smtClean="0"/>
              <a:t>It’s your </a:t>
            </a:r>
            <a:r>
              <a:rPr lang="en-US" b="1" i="1" dirty="0" smtClean="0"/>
              <a:t>obligation </a:t>
            </a:r>
            <a:r>
              <a:rPr lang="en-US" dirty="0" smtClean="0"/>
              <a:t>to get your services in the hands of the people that </a:t>
            </a:r>
            <a:r>
              <a:rPr lang="en-US" b="1" i="1" dirty="0" smtClean="0"/>
              <a:t>NEED them.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3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150149"/>
            <a:ext cx="839107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Posture</a:t>
            </a:r>
          </a:p>
          <a:p>
            <a:pPr marL="0" indent="0" algn="ctr">
              <a:buNone/>
            </a:pPr>
            <a:r>
              <a:rPr lang="en-US" b="1" i="1" dirty="0" smtClean="0"/>
              <a:t>Detach yourself </a:t>
            </a:r>
            <a:r>
              <a:rPr lang="en-US" dirty="0" smtClean="0"/>
              <a:t>from the outcome.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7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31496</TotalTime>
  <Words>655</Words>
  <Application>Microsoft Macintosh PowerPoint</Application>
  <PresentationFormat>On-screen Show (4:3)</PresentationFormat>
  <Paragraphs>107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Welcome!</vt:lpstr>
      <vt:lpstr>Outline Module 1: Mindset, Market &amp; Message  Module 2: Client Attraction  Module 3: Get Social  Module 4: Big Ticket Sales Secrets  Module 5: Strategy Session Framework  Module 6: Trust and Conversion</vt:lpstr>
      <vt:lpstr>Module #4 Big Ticket Sales Secrets</vt:lpstr>
      <vt:lpstr>PowerPoint Presentation</vt:lpstr>
      <vt:lpstr>PowerPoint Presentation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</vt:vector>
  </TitlesOfParts>
  <Company>Permission To Sell Consulting Group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&amp; Conversion Relationship ROI</dc:title>
  <dc:creator>Jeremy DeMerchant</dc:creator>
  <cp:lastModifiedBy>Jeremy DeMerchant</cp:lastModifiedBy>
  <cp:revision>87</cp:revision>
  <dcterms:created xsi:type="dcterms:W3CDTF">2015-10-20T03:45:39Z</dcterms:created>
  <dcterms:modified xsi:type="dcterms:W3CDTF">2015-12-29T23:01:31Z</dcterms:modified>
</cp:coreProperties>
</file>